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-3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6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8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8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1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4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67C72-7FA6-4D65-8C3F-AF6746375CB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31B01-8EB7-44E7-996C-9EE4D1180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7035"/>
            <a:ext cx="6858000" cy="975793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429000" y="3035300"/>
            <a:ext cx="2540000" cy="609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44600" y="3327400"/>
            <a:ext cx="933450" cy="317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17950" y="9931400"/>
            <a:ext cx="2165350" cy="4699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0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3080"/>
            <a:ext cx="6858000" cy="9765840"/>
          </a:xfrm>
          <a:prstGeom prst="rect">
            <a:avLst/>
          </a:prstGeom>
        </p:spPr>
      </p:pic>
      <p:sp>
        <p:nvSpPr>
          <p:cNvPr id="5" name="Snip and Round Single Corner Rectangle 4"/>
          <p:cNvSpPr/>
          <p:nvPr/>
        </p:nvSpPr>
        <p:spPr>
          <a:xfrm>
            <a:off x="1619250" y="3689350"/>
            <a:ext cx="2273300" cy="273050"/>
          </a:xfrm>
          <a:prstGeom prst="snip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59250" y="4311650"/>
            <a:ext cx="1377950" cy="317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212850" y="8528050"/>
            <a:ext cx="2832100" cy="889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625850" y="8769350"/>
            <a:ext cx="3232150" cy="6477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/>
        </p:nvSpPr>
        <p:spPr>
          <a:xfrm>
            <a:off x="3835400" y="9759950"/>
            <a:ext cx="2603500" cy="635000"/>
          </a:xfrm>
          <a:prstGeom prst="round2Diag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08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zeinab</dc:creator>
  <cp:lastModifiedBy>zeinab</cp:lastModifiedBy>
  <cp:revision>1</cp:revision>
  <dcterms:created xsi:type="dcterms:W3CDTF">2019-04-23T08:36:59Z</dcterms:created>
  <dcterms:modified xsi:type="dcterms:W3CDTF">2019-04-23T08:41:11Z</dcterms:modified>
</cp:coreProperties>
</file>